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1002" r:id="rId4"/>
    <p:sldId id="1003" r:id="rId5"/>
    <p:sldId id="991" r:id="rId6"/>
    <p:sldId id="992" r:id="rId7"/>
    <p:sldId id="993" r:id="rId8"/>
    <p:sldId id="994" r:id="rId9"/>
    <p:sldId id="99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2蓝底F1.eps" descr="id:21474969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50" y="1196752"/>
            <a:ext cx="11665296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阅读邮件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11660" y="2049229"/>
            <a:ext cx="1061320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Betty,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 are you in New York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fine in China. I live at Lisa’s home. She lives in Hangzhou. She is friendly and helpful. Her family are all very friendly to me. Her mother can cook delicious Chinese food for us. I can use chopsticks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2蓝底F1.eps" descr="id:21474969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50" y="1196752"/>
            <a:ext cx="11665296" cy="3168352"/>
          </a:xfrm>
          <a:prstGeom prst="rect">
            <a:avLst/>
          </a:prstGeom>
        </p:spPr>
      </p:pic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11660" y="2049229"/>
            <a:ext cx="10613206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have a nice bedroom. There is a big bed, a desk and a chair. There is a chair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desk. There is a schoolbag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computer. There is a picture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desk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1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2蓝底F1.eps" descr="id:21474969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50" y="1196752"/>
            <a:ext cx="11665296" cy="4608512"/>
          </a:xfrm>
          <a:prstGeom prst="rect">
            <a:avLst/>
          </a:prstGeom>
        </p:spPr>
      </p:pic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11660" y="1908286"/>
            <a:ext cx="10613206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weekends, we often play together and help each other. I help her speak English and learn English songs. And Lisa helps me learn how to play the </a:t>
            </a:r>
            <a:r>
              <a:rPr lang="en-US" altLang="zh-CN" sz="2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sing Chinese songs. Sometimes we go to the West Lake. It is a beautiful lake. We can go boating and eat delicious food by the lake. Lisa often dances under the trees. I often play football. How is your weekend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algn="r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66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409" y="1617513"/>
            <a:ext cx="11465293" cy="10858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794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chopstick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筷子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美味的，可口的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lake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湖边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1512238"/>
            <a:ext cx="1710740" cy="59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6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的卧室图，选择正确的方位词，填在横线上。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front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061890" y="1556792"/>
            <a:ext cx="4176464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as116.jpg" descr="id:21474969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67414" y="2197831"/>
            <a:ext cx="3444240" cy="34442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98028" y="2197831"/>
            <a:ext cx="735336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chair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desk. There is a schoolbag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computer. There is a picture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desk.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158115"/>
            <a:ext cx="7822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由图可知，椅子在书桌前面，书包在电脑旁边，书桌的上方挂着一幅画。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6889" y="2294124"/>
            <a:ext cx="1736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in front of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181376" y="2962448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beside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30910" y="3446252"/>
            <a:ext cx="1082348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above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81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根据邮件内容，选择正确的答案。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email is from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Betty;Jack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Jack;Betty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`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Lisa;Jack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Betty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 UK.	B. The US.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China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36912"/>
            <a:ext cx="10873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由邮件开头和结尾可知，这封邮件是由</a:t>
            </a:r>
            <a:r>
              <a:rPr lang="en-US" altLang="zh-CN" dirty="0"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cs typeface="Times New Roman" panose="02020603050405020304" pitchFamily="18" charset="0"/>
              </a:rPr>
              <a:t>写给</a:t>
            </a:r>
            <a:r>
              <a:rPr lang="en-US" altLang="zh-CN" dirty="0"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cs typeface="Times New Roman" panose="02020603050405020304" pitchFamily="18" charset="0"/>
              </a:rPr>
              <a:t>的，故选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437112"/>
            <a:ext cx="95050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由邮件第一段第一句可知，</a:t>
            </a:r>
            <a:r>
              <a:rPr lang="en-US" altLang="zh-CN" dirty="0"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cs typeface="Times New Roman" panose="02020603050405020304" pitchFamily="18" charset="0"/>
              </a:rPr>
              <a:t>住在美国纽约，故选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14761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2057" y="32849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42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they do on the West Lake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They can go boating.	B. They can cook delicious food.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can watch films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小鸭子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992512" y="2060848"/>
            <a:ext cx="4824536" cy="18775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432524" y="2420888"/>
            <a:ext cx="3944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P2</a:t>
            </a:r>
            <a:r>
              <a:rPr lang="zh-CN" altLang="zh-CN" b="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有本题答题技巧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3916213"/>
            <a:ext cx="113008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由邮件第三段倒数第四句可知，他们可以在西湖划船、在湖边吃美食，故选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84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4689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well.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5110163" algn="l"/>
                <a:tab pos="5468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play the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speak English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play the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erhu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31115"/>
            <a:ext cx="10657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由邮件第三段第三句可知，</a:t>
            </a:r>
            <a:r>
              <a:rPr lang="en-US" altLang="zh-CN" dirty="0">
                <a:cs typeface="Times New Roman" panose="02020603050405020304" pitchFamily="18" charset="0"/>
              </a:rPr>
              <a:t>Lisa</a:t>
            </a:r>
            <a:r>
              <a:rPr lang="zh-CN" altLang="zh-CN" dirty="0">
                <a:cs typeface="Times New Roman" panose="02020603050405020304" pitchFamily="18" charset="0"/>
              </a:rPr>
              <a:t>会演奏琵琶和唱中文歌，故选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5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181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2025-05-27T10:44:23Z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